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5" r:id="rId8"/>
    <p:sldId id="268" r:id="rId9"/>
    <p:sldId id="261" r:id="rId10"/>
    <p:sldId id="266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70" r:id="rId30"/>
    <p:sldId id="289" r:id="rId31"/>
    <p:sldId id="290" r:id="rId32"/>
    <p:sldId id="292" r:id="rId33"/>
    <p:sldId id="293" r:id="rId34"/>
    <p:sldId id="294" r:id="rId35"/>
    <p:sldId id="298" r:id="rId36"/>
    <p:sldId id="295" r:id="rId37"/>
    <p:sldId id="296" r:id="rId38"/>
    <p:sldId id="297" r:id="rId39"/>
    <p:sldId id="291" r:id="rId40"/>
    <p:sldId id="299" r:id="rId41"/>
    <p:sldId id="30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836E66-F967-448D-A18C-5B33DE612209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06990" y="5805264"/>
            <a:ext cx="5637010" cy="882119"/>
          </a:xfrm>
        </p:spPr>
        <p:txBody>
          <a:bodyPr/>
          <a:lstStyle/>
          <a:p>
            <a:pPr algn="r"/>
            <a:r>
              <a:rPr lang="pl-PL" dirty="0" smtClean="0"/>
              <a:t>Katarzyna Ostrowska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649072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WSPÓLNY CZAS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Z DZIECKIEM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 DOMU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206" y="2852936"/>
            <a:ext cx="4405858" cy="31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8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5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6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" y="32079"/>
            <a:ext cx="9137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1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0"/>
            <a:ext cx="890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5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2240"/>
          </a:xfrm>
        </p:spPr>
      </p:pic>
    </p:spTree>
    <p:extLst>
      <p:ext uri="{BB962C8B-B14F-4D97-AF65-F5344CB8AC3E}">
        <p14:creationId xmlns:p14="http://schemas.microsoft.com/office/powerpoint/2010/main" xmlns="" val="705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Warsztaty sensoryczne</a:t>
            </a:r>
            <a:endParaRPr lang="pl-PL" sz="4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6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02"/>
            <a:ext cx="9144000" cy="6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80528" y="731520"/>
            <a:ext cx="93245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Warsztaty eksperymentalne</a:t>
            </a:r>
            <a:endParaRPr lang="pl-PL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32856"/>
            <a:ext cx="4689871" cy="3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3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9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6" y="0"/>
            <a:ext cx="9109574" cy="68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61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04" y="0"/>
            <a:ext cx="9165704" cy="67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0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52" y="-566"/>
            <a:ext cx="9169152" cy="70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4" y="0"/>
            <a:ext cx="9160234" cy="69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20" y="29700"/>
            <a:ext cx="9157320" cy="68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5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500"/>
            <a:ext cx="9144000" cy="6984830"/>
          </a:xfrm>
          <a:prstGeom prst="rect">
            <a:avLst/>
          </a:prstGeom>
        </p:spPr>
      </p:pic>
      <p:sp>
        <p:nvSpPr>
          <p:cNvPr id="21" name="Symbol zastępczy zawartości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356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2"/>
            <a:ext cx="9252520" cy="6876256"/>
          </a:xfrm>
        </p:spPr>
      </p:pic>
    </p:spTree>
    <p:extLst>
      <p:ext uri="{BB962C8B-B14F-4D97-AF65-F5344CB8AC3E}">
        <p14:creationId xmlns:p14="http://schemas.microsoft.com/office/powerpoint/2010/main" xmlns="" val="41868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22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2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Propozycje gier „ Mały MISTRZ”</a:t>
            </a:r>
            <a:endParaRPr lang="pl-P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276872"/>
            <a:ext cx="5461198" cy="30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51"/>
            <a:ext cx="9195360" cy="6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3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4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46"/>
            <a:ext cx="9144000" cy="68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1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443"/>
            <a:ext cx="9144000" cy="64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1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3" y="0"/>
            <a:ext cx="9146023" cy="6858000"/>
          </a:xfrm>
        </p:spPr>
      </p:pic>
    </p:spTree>
    <p:extLst>
      <p:ext uri="{BB962C8B-B14F-4D97-AF65-F5344CB8AC3E}">
        <p14:creationId xmlns:p14="http://schemas.microsoft.com/office/powerpoint/2010/main" xmlns="" val="1682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0"/>
            <a:ext cx="9252520" cy="6858209"/>
          </a:xfrm>
        </p:spPr>
      </p:pic>
    </p:spTree>
    <p:extLst>
      <p:ext uri="{BB962C8B-B14F-4D97-AF65-F5344CB8AC3E}">
        <p14:creationId xmlns:p14="http://schemas.microsoft.com/office/powerpoint/2010/main" xmlns="" val="2746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2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8883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POWODZENIA</a:t>
            </a:r>
          </a:p>
          <a:p>
            <a:pPr marL="45720" indent="0" algn="ctr">
              <a:buNone/>
            </a:pPr>
            <a:endParaRPr lang="pl-PL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76869"/>
            <a:ext cx="4190603" cy="4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80" y="16024"/>
            <a:ext cx="9177180" cy="6981444"/>
          </a:xfrm>
        </p:spPr>
      </p:pic>
    </p:spTree>
    <p:extLst>
      <p:ext uri="{BB962C8B-B14F-4D97-AF65-F5344CB8AC3E}">
        <p14:creationId xmlns:p14="http://schemas.microsoft.com/office/powerpoint/2010/main" xmlns="" val="3094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17" y="0"/>
            <a:ext cx="9177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" y="0"/>
            <a:ext cx="9140730" cy="6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9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1" y="7105"/>
            <a:ext cx="9124319" cy="69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15</Words>
  <Application>Microsoft Office PowerPoint</Application>
  <PresentationFormat>Pokaz na ekranie (4:3)</PresentationFormat>
  <Paragraphs>6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Aerodynamiczny</vt:lpstr>
      <vt:lpstr>WSPÓLNY CZAS  Z DZIECKIEM  W DOMU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WSPÓLNY CZAS  Z DZIECKIEM  W DOMU</dc:title>
  <dc:creator>Piotr</dc:creator>
  <cp:lastModifiedBy>TOSHIBA</cp:lastModifiedBy>
  <cp:revision>4</cp:revision>
  <dcterms:created xsi:type="dcterms:W3CDTF">2020-03-19T09:29:39Z</dcterms:created>
  <dcterms:modified xsi:type="dcterms:W3CDTF">2020-03-19T12:22:28Z</dcterms:modified>
</cp:coreProperties>
</file>